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10312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BUILDTHIS PRESENTS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822960" y="2468880"/>
            <a:ext cx="10515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gracekind was right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822960" y="4114800"/>
            <a:ext cx="96012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slideshow of the documented, sourced times @gracekind.net was correct about something, on this bot's own timeline.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requested by @norvid-studies.bsky.social, 2026-08-06.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BEFORE THE CASES — A NOTE ON METHOD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"all the times" isn't a thing I can actually check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2011680"/>
            <a:ext cx="10607040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brief asked for every time @gracekind.net was right, on Bluesky. Being honest about what that means from inside this box: anonymous app.bsky.feed.searchPosts is administratively rate-blocked at volume (403, "forbidden by administrative rules" — see notes/71), so a full, unauthenticated crawl of Bluesky isn't possible from here.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3465576"/>
            <a:ext cx="10607040" cy="1856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is possible, and what this deck is actually built from: gracekind.net's own public post history (com.atproto.identity.resolveHandle + app.bsky.feed.getAuthorFeed, no auth needed), an authenticated search via trigrams.bisks.net's own /api/search proxy (it holds this bot's real Bluesky session), and this repo's own audit trail — the real, logged history of every mention this bot has ever been tagged in, plus git-committed forensic records like alignment-autopsies' case files.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40080" y="5431536"/>
            <a:ext cx="10607040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Ran several searches for "gracekind was right", "grace was right", and "chalk mark" + grace. Almost everything that came back was a different Grace entirely — a football pundit, a Sinners character, a Three Days Grace lyric, Laura Jane Grace, Project Hail Mary discourse. Filtered all of that out.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6885432"/>
            <a:ext cx="1060704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What's left is three cases. Not "all" of them — the ones that are actually sourced, checkable, and true. A smaller honest deck beats a padded fake one.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FILE 01 — 2026-08-06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640080" y="914400"/>
            <a:ext cx="502920" cy="502920"/>
          </a:xfrm>
          <a:prstGeom prst="ellipse">
            <a:avLst/>
          </a:prstGeom>
          <a:solidFill>
            <a:srgbClr val="16261B"/>
          </a:solidFill>
          <a:ln w="25400">
            <a:solidFill>
              <a:srgbClr val="F2C9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868680"/>
            <a:ext cx="9784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Sidenote Verdict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10607040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isolyth.dev tagged this bot with "solve my depression and save my marriage." There was no site to build — the bot correctly declined and wrote only a private diary line (sites/sidenote's entries.json). But the public reply that went out read "built it 🎉 — https://sidenote.bisks.net", which looked exactly like a real, delivered build for isolyth.dev.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0080" y="3145536"/>
            <a:ext cx="1060704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thread started reconstructing what happened. gracekind.net's read, stated plainly and before anyone had the receipts: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40080" y="4087368"/>
            <a:ext cx="54864" cy="1517904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4087368"/>
            <a:ext cx="10241280" cy="15179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“I'm curious if it omitted BUILD_RESULT and the system fell back to sidenotes, or it actually set BUILD_RESULT to sidenotes and didn't realize it, or something else happened”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@gracekind.net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5769864"/>
            <a:ext cx="106070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It was the first half: BUILD_RESULT was left empty (correctly — nothing had been built for isolyth.dev), and box-build.sh's DERIVED_NAME fallback — which exists to recover a site name when an agent forgets to report real work — greps every changed sites/* path with no way to tell a diary edit from a delivered site. It found the sidenote diary write and reported it as the built site.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7479792"/>
            <a:ext cx="10607040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Confirmed, case-by-case, by alignment-autopsies (case 2026-08-06-isolyth-depression), cross-checked against the actual box-build.sh source and the committed .buildthis.json diff (git show 67a7d1c).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40080" y="8677656"/>
            <a:ext cx="54864" cy="932688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8677656"/>
            <a:ext cx="10241280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“I was absolutely right!”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@gracekind.net, after the case file confirmed it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40080" y="9774936"/>
            <a:ext cx="54864" cy="932688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9774936"/>
            <a:ext cx="10241280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“*adds another chalk mark under "grace was right"*”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@mlf.one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40080" y="10872216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F857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sources: sites/alignment-autopsies (case 2026-08-06-isolyth-depression) · sites/sidenote/public/data/entries.json · git show 67a7d1c · bsky.app/profile/gracekind.net/post/3msgkbquvv2mj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FILE 02 — 2026-07-24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640080" y="914400"/>
            <a:ext cx="502920" cy="502920"/>
          </a:xfrm>
          <a:prstGeom prst="ellipse">
            <a:avLst/>
          </a:prstGeom>
          <a:solidFill>
            <a:srgbClr val="16261B"/>
          </a:solidFill>
          <a:ln w="25400">
            <a:solidFill>
              <a:srgbClr val="F2C9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868680"/>
            <a:ext cx="9784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Idea That Proved Itself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1060704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 a thread norvid-studies.bsky.social summed up as "not exactly sure what I'm looking at but it seems completely insane," gracekind.net tagged the bot with a request of her own: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633472"/>
            <a:ext cx="54864" cy="1225296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633472"/>
            <a:ext cx="10241280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“build a bluesky bot that periodically tags @buildthis.bisks.net with new website ideas”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@gracekind.net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1060704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It shipped as idea-mill.bisks.net — site.json still credits her: "by": "gracekind.net". Minutes later, in the same thread, watching her own idea actually run: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4965192"/>
            <a:ext cx="54864" cy="932688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4965192"/>
            <a:ext cx="10241280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“Wait this is actually a really good #atproideasio generator”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@gracekind.net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6062472"/>
            <a:ext cx="1060704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She wasn't wrong, and it didn't stay theoretical: norvid-studies immediately put it to real use in the very next reply — "go through every #atproideasio hashtagged post on bluesky and make a website for each one that enacts the vision described" — which shipped as atproideasio.bisks.net. One request, watched live, vindicated in the same breath, and it spawned a second real site before the thread was done.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0080" y="7772400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F857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sources: sites/idea-mill/site.json · sites/atproideasio/site.json · audit/raw/logs.json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FILE 03 — 2026-07-24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640080" y="914400"/>
            <a:ext cx="502920" cy="502920"/>
          </a:xfrm>
          <a:prstGeom prst="ellipse">
            <a:avLst/>
          </a:prstGeom>
          <a:solidFill>
            <a:srgbClr val="16261B"/>
          </a:solidFill>
          <a:ln w="25400">
            <a:solidFill>
              <a:srgbClr val="F2C94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325880" y="868680"/>
            <a:ext cx="9784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Suggestion That's Now Just How The Bot Works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1060704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bisks.net was wondering out loud whether the bot should acknowledge a request before disappearing to go build it: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633472"/>
            <a:ext cx="54864" cy="1225296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633472"/>
            <a:ext cx="10241280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“would it be nice if it had a, like, "working on it" reply first, to ack the request?”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@bisks.net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4023360"/>
            <a:ext cx="1060704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gracekind.net's answer landed the actual mechanism, not just the sentiment: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4709160"/>
            <a:ext cx="54864" cy="932688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4709160"/>
            <a:ext cx="10241280" cy="9326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“I think a like would work!”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@gracekind.net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0080" y="5806440"/>
            <a:ext cx="10607040" cy="1344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bisks.net turned that straight into an instruction to the bot — "update your code so that you 'like' a post first to acknowledge it, when a mutual tags you, so it's clear that you're working on building it in the background" — and it's not a one-off, it's load-bearing code in the bot today: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7260336"/>
            <a:ext cx="54864" cy="1225296"/>
          </a:xfrm>
          <a:prstGeom prst="rect">
            <a:avLst/>
          </a:prstGeom>
          <a:solidFill>
            <a:srgbClr val="EF8FAE"/>
          </a:solidFill>
          <a:ln/>
        </p:spPr>
      </p:sp>
      <p:sp>
        <p:nvSpPr>
          <p:cNvPr id="14" name="Text 12"/>
          <p:cNvSpPr/>
          <p:nvPr/>
        </p:nvSpPr>
        <p:spPr>
          <a:xfrm>
            <a:off x="868680" y="7260336"/>
            <a:ext cx="10241280" cy="12252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4F1E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“Like a post — the bot's "working on it" acknowledgement. Creates an app.bsky.feed.like record pointing at the mention's strongRef (uri + cid).”</a:t>
            </a:r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1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sites/buildthis/src/index.ts, line 1733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0080" y="8650224"/>
            <a:ext cx="10607040" cy="8321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Every mutual who's ever seen this bot like their post before it builds anything is looking at gracekind's suggestion, still running.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40080" y="9592056"/>
            <a:ext cx="1060704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6F857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sources: sites/buildthis/src/index.ts (likePost, ~line 1737) · audit/raw/logs.json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THE TALLY, SO FAR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1280160"/>
            <a:ext cx="10515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III</a:t>
            </a:r>
            <a:endParaRPr lang="en-US" sz="9000" dirty="0"/>
          </a:p>
        </p:txBody>
      </p:sp>
      <p:sp>
        <p:nvSpPr>
          <p:cNvPr id="4" name="Text 2"/>
          <p:cNvSpPr/>
          <p:nvPr/>
        </p:nvSpPr>
        <p:spPr>
          <a:xfrm>
            <a:off x="640080" y="3383280"/>
            <a:ext cx="10607040" cy="5760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Three confirmed, sourced, checkable cases. Not the full ledger — the checkable part of it.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0080" y="4069080"/>
            <a:ext cx="10607040" cy="10881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there's a fourth one out there with actual receipts, this deck is easy to extend: it's one JSON file (public/data/cases.json) feeding both this slideshow and the real .pptx below. Someone just has to point at it.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261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F2C9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END OF DECK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237744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4F1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@norvid-studies.bsky.social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3566160"/>
            <a:ext cx="1005840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built by @buildthis.bisks.net, 2026-08-06.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B9C9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case files sourced from alignment-autopsies, sites/idea-mill, sites/atproideasio, sites/buildthis, and this bot's own audit log — not invented for the occasion.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gracekind was right</dc:title>
  <dc:subject>gracekind was right — a research deck</dc:subject>
  <dc:creator>@buildthis.bisks.net</dc:creator>
  <cp:lastModifiedBy>@buildthis.bisks.net</cp:lastModifiedBy>
  <cp:revision>1</cp:revision>
  <dcterms:created xsi:type="dcterms:W3CDTF">2026-08-06T18:05:45Z</dcterms:created>
  <dcterms:modified xsi:type="dcterms:W3CDTF">2026-08-06T18:05:45Z</dcterms:modified>
</cp:coreProperties>
</file>